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B031DCE-9115-429F-8AAC-7A453E3EF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23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3AE7FFB-8E3D-407F-8FAC-04C044B3D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771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E319463-4DD2-42AB-BCA5-ABEE9FB1797C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04FF24B-21D4-4463-8D66-8B0314EB058C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678C1BE-E051-4B7A-9ACD-59096F1A29F8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5916A4B-EB57-48A6-AF7B-12A4FD818746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10D938D-062D-463C-A502-C37582A146E7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D90A395-A3B9-4CA9-B18A-69CC9BD4DB0F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665127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366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H015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神啊</a:t>
            </a:r>
            <a:r>
              <a:rPr lang="zh-TW" altLang="en-US" sz="28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祢是何等奇妙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MY GOD, HOW WONDERFUL THOU ART (1/6)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400" dirty="0"/>
              <a:t>神阿，祢是何等奇妙！何等威嚴莊重！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God, how wonderful Thou art,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Thy majesty how bright,</a:t>
            </a:r>
          </a:p>
          <a:p>
            <a:pPr algn="ctr">
              <a:spcBef>
                <a:spcPts val="0"/>
              </a:spcBef>
            </a:pPr>
            <a:r>
              <a:rPr lang="zh-TW" altLang="en-US" sz="3400" dirty="0"/>
              <a:t>施恩寶座純潔明耀，無限明光之中。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How beautiful Thy mercy seat,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depths of burning light!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4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永遠的神，何等尊貴，諸天是祢座位；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How dread are Thine eternal years,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everlasting Lord: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祢前，眾靈晝夜環跪，不停、不住讚美。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By prostrate spirits day and night,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Incessantly adored!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2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哦，神，我是何等畏祢，柔細深切敬畏；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how I fear Thee, living God,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With deepest, </a:t>
            </a:r>
            <a:r>
              <a:rPr lang="en-US" altLang="zh-TW" sz="2800" dirty="0" err="1"/>
              <a:t>tend’rest</a:t>
            </a:r>
            <a:r>
              <a:rPr lang="en-US" altLang="zh-TW" sz="2800" dirty="0"/>
              <a:t> fears,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歡樂羡慕我來親祢，並懊悔著流淚。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worship Thee with trembling hope,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penitential tears!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2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哦，主，但我也可愛祢，雖然祢是主宰；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Yet I may love Thee too, O Lord,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Almighty as Thou art,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因祢降卑向我示意，要這不值的愛。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Thou has stooped to ask of me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love of my poor heart!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2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地上無父如此慈愛，無母如此仁慈，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 earthly father loves like Thee,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 mother,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so mild,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像祢這樣背負、忍耐 祢的軟弱孩子。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Bears and forbears as Thou hast done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With me, Thy sinful child.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2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何等奇妙，當我見祢！在那聖潔光中；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How wonderful, how beautiful,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sight of Thee must be,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無邊智慧、無限能力，和祢榮耀無窮。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Thine endless wisdom, boundless </a:t>
            </a:r>
            <a:r>
              <a:rPr lang="en-US" altLang="zh-TW" sz="2800" dirty="0" err="1"/>
              <a:t>pow’r</a:t>
            </a:r>
            <a:endParaRPr lang="en-US" altLang="zh-TW" sz="2800" dirty="0"/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awful purity!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513</TotalTime>
  <Words>361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H015  神啊，祢是何等奇妙 MY GOD, HOW WONDERFUL THOU ART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H015 My God, How Wonderful Thou Art 神啊, 祢是何等奇妙</dc:title>
  <dc:subject>Hymnary 聖徒詩歌</dc:subject>
  <dc:creator>Frederick W. Faber</dc:creator>
  <cp:lastModifiedBy>Timothy Liang</cp:lastModifiedBy>
  <cp:revision>64</cp:revision>
  <dcterms:created xsi:type="dcterms:W3CDTF">2001-04-19T19:07:54Z</dcterms:created>
  <dcterms:modified xsi:type="dcterms:W3CDTF">2017-07-31T22:34:57Z</dcterms:modified>
</cp:coreProperties>
</file>